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7" r:id="rId2"/>
    <p:sldId id="421" r:id="rId3"/>
    <p:sldId id="340" r:id="rId4"/>
    <p:sldId id="462" r:id="rId5"/>
    <p:sldId id="411" r:id="rId6"/>
    <p:sldId id="449" r:id="rId7"/>
    <p:sldId id="450" r:id="rId8"/>
    <p:sldId id="451" r:id="rId9"/>
    <p:sldId id="439" r:id="rId10"/>
    <p:sldId id="452" r:id="rId11"/>
    <p:sldId id="453" r:id="rId12"/>
    <p:sldId id="454" r:id="rId13"/>
    <p:sldId id="455" r:id="rId14"/>
    <p:sldId id="456" r:id="rId15"/>
    <p:sldId id="458" r:id="rId16"/>
    <p:sldId id="338" r:id="rId17"/>
    <p:sldId id="459" r:id="rId18"/>
    <p:sldId id="460" r:id="rId19"/>
    <p:sldId id="461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99"/>
    <a:srgbClr val="00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9" autoAdjust="0"/>
    <p:restoredTop sz="94624" autoAdjust="0"/>
  </p:normalViewPr>
  <p:slideViewPr>
    <p:cSldViewPr>
      <p:cViewPr varScale="1">
        <p:scale>
          <a:sx n="70" d="100"/>
          <a:sy n="70" d="100"/>
        </p:scale>
        <p:origin x="12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47407-4078-4D3A-9A6A-2288E786DAAC}" type="datetimeFigureOut">
              <a:rPr lang="en-US" smtClean="0"/>
              <a:pPr/>
              <a:t>11/23/2015</a:t>
            </a:fld>
            <a:endParaRPr lang="en-US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FCE7F-1D14-4C33-8C63-6A26951D7A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202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FCE7F-1D14-4C33-8C63-6A26951D7A6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320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FCE7F-1D14-4C33-8C63-6A26951D7A6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459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428596" y="214290"/>
            <a:ext cx="8358246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1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AĞACIM METNİ İŞLENİŞ SÜRESİ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71472" y="1285860"/>
            <a:ext cx="7929618" cy="49292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2500" dirty="0" smtClean="0">
              <a:solidFill>
                <a:srgbClr val="7030A0"/>
              </a:solidFill>
              <a:latin typeface="Hand writing Mutlu" pitchFamily="2" charset="0"/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571472" y="4786322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8.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071670" y="1643050"/>
            <a:ext cx="621510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tr-TR" sz="1600" dirty="0" smtClean="0">
                <a:solidFill>
                  <a:srgbClr val="7030A0"/>
                </a:solidFill>
                <a:latin typeface="Arial Black" pitchFamily="34" charset="0"/>
              </a:rPr>
              <a:t> Okuma ve anlama becerilerini geliştirirler. </a:t>
            </a:r>
            <a:endParaRPr kumimoji="0" lang="tr-TR" sz="16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071670" y="2071678"/>
            <a:ext cx="621510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0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Okuma ve anlama becerilerini geliştirirler.(1.,2.,3.etkinlikler)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071670" y="2500306"/>
            <a:ext cx="621510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3000" dirty="0" smtClean="0">
                <a:solidFill>
                  <a:srgbClr val="7030A0"/>
                </a:solidFill>
                <a:latin typeface="Arial Black" pitchFamily="34" charset="0"/>
              </a:rPr>
              <a:t>Kelime dağarcıklarını zenginleştirirler</a:t>
            </a:r>
            <a:r>
              <a:rPr lang="tr-TR" sz="4400" dirty="0" smtClean="0">
                <a:solidFill>
                  <a:srgbClr val="7030A0"/>
                </a:solidFill>
                <a:latin typeface="Hand writing Mutlu" pitchFamily="2" charset="0"/>
              </a:rPr>
              <a:t>.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071670" y="2928934"/>
            <a:ext cx="6215106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tr-TR" sz="1600" dirty="0" smtClean="0">
                <a:solidFill>
                  <a:srgbClr val="7030A0"/>
                </a:solidFill>
                <a:latin typeface="Arial Black" pitchFamily="34" charset="0"/>
              </a:rPr>
              <a:t>Metni incelerler. (4. ve 5. Etkinlikler)</a:t>
            </a:r>
            <a:endParaRPr kumimoji="0" lang="tr-TR" sz="16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071670" y="3286124"/>
            <a:ext cx="621510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0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Söz varlığını geliştirirler.( Farklı Düşünmeye yönlendiren İfadeler)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071670" y="3714752"/>
            <a:ext cx="621510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0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Eş anlamlı kelimeler hakkında bilgi sahibi olurlar. (6. Etkinlik)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2071670" y="4143380"/>
            <a:ext cx="6215106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0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Günlük hayatla ilişkilendirme becerilerini geliştirirler. (7. Etkinlik)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071670" y="4643446"/>
            <a:ext cx="6215106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tr-TR" sz="1400" dirty="0" smtClean="0">
                <a:solidFill>
                  <a:srgbClr val="7030A0"/>
                </a:solidFill>
                <a:latin typeface="Arial Black" pitchFamily="34" charset="0"/>
              </a:rPr>
              <a:t>Diğer derslerle ilişkilendirme becerilerini geliştirirler.                                ( 8. ve 9. Etkinlikler) </a:t>
            </a:r>
            <a:endParaRPr kumimoji="0" lang="tr-TR" sz="1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2071670" y="5214950"/>
            <a:ext cx="6215106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0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Konuşma ve yazma becerilerini geliştirirler.( 10. ve 11. Etkinlikler)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2071670" y="5715016"/>
            <a:ext cx="621510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tr-TR" sz="1600" dirty="0" smtClean="0">
                <a:solidFill>
                  <a:srgbClr val="7030A0"/>
                </a:solidFill>
                <a:latin typeface="Arial Black" pitchFamily="34" charset="0"/>
              </a:rPr>
              <a:t>Söz varlığını kullanırlar.(12. Etkinlik)</a:t>
            </a:r>
            <a:endParaRPr kumimoji="0" lang="tr-TR" sz="16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71472" y="5786454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7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10.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571472" y="5286388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9.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571472" y="3786190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6.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571472" y="4286256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7.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571472" y="2857496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4.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571472" y="3286124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5.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571472" y="2071678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52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3800" b="1" dirty="0" smtClean="0">
                <a:solidFill>
                  <a:srgbClr val="7030A0"/>
                </a:solidFill>
                <a:latin typeface="Arial Black" pitchFamily="34" charset="0"/>
              </a:rPr>
              <a:t>2. DERS</a:t>
            </a:r>
            <a:r>
              <a:rPr lang="tr-TR" sz="4400" dirty="0" smtClean="0">
                <a:solidFill>
                  <a:srgbClr val="7030A0"/>
                </a:solidFill>
                <a:latin typeface="Hand writing Mutlu" pitchFamily="2" charset="0"/>
              </a:rPr>
              <a:t>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571472" y="2428868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3.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571472" y="1571612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1.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571472" y="1285860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7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SÜRE : 8+2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2071670" y="4500570"/>
            <a:ext cx="6715172" cy="714380"/>
          </a:xfr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2400" b="1" i="1" dirty="0" smtClean="0">
                <a:solidFill>
                  <a:srgbClr val="C00000"/>
                </a:solidFill>
                <a:latin typeface="Arial Black" pitchFamily="34" charset="0"/>
              </a:rPr>
              <a:t>Engin güzel bir resim yapamıyordu. Bu yüzden mutsuzdu.</a:t>
            </a:r>
            <a:endParaRPr lang="en-US" sz="24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Metin kutusu"/>
          <p:cNvSpPr txBox="1"/>
          <p:nvPr/>
        </p:nvSpPr>
        <p:spPr>
          <a:xfrm>
            <a:off x="857224" y="1785926"/>
            <a:ext cx="7929618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Ağacı kahverengiye boyamış. Kendisi mutsuz olduğu için ağacın da mutsuz olması gerektiğine inanıyormuş.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1285852" y="3143248"/>
            <a:ext cx="1714512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Engin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1214414" y="4000504"/>
            <a:ext cx="7572428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82500" lnSpcReduction="2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5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Birinci sınıftan beri aynı resmi çiziyormuş</a:t>
            </a: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.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1214414" y="4929198"/>
            <a:ext cx="7500990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Çizdiği ağacın konuşması, çocuğu şaşırtmış.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1214414" y="5857892"/>
            <a:ext cx="7572428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55000" lnSpcReduction="2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Renklerin diliyle konuşulurmuş.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857364"/>
            <a:ext cx="428628" cy="51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071810"/>
            <a:ext cx="428628" cy="51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214422"/>
            <a:ext cx="428628" cy="51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428868"/>
            <a:ext cx="428628" cy="51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Metin kutusu"/>
          <p:cNvSpPr txBox="1"/>
          <p:nvPr/>
        </p:nvSpPr>
        <p:spPr>
          <a:xfrm>
            <a:off x="4000496" y="2500306"/>
            <a:ext cx="2571768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d</a:t>
            </a: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o</a:t>
            </a: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 k t</a:t>
            </a: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 o </a:t>
            </a: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r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4000496" y="3000372"/>
            <a:ext cx="2571768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h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a 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k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i 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m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000496" y="3571876"/>
            <a:ext cx="2571768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s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u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 b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 y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2285984" y="4143380"/>
            <a:ext cx="4286280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 y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 k k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 b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ı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 c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 ı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4000496" y="4714884"/>
            <a:ext cx="2571768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ç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i 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f t ç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i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4000496" y="5286388"/>
            <a:ext cx="2571768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p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o 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l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i 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s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143240" y="5786454"/>
            <a:ext cx="342902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m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ü 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h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e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 n d </a:t>
            </a: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i</a:t>
            </a: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 s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1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14 Metin kutusu"/>
          <p:cNvSpPr txBox="1"/>
          <p:nvPr/>
        </p:nvSpPr>
        <p:spPr>
          <a:xfrm>
            <a:off x="5572132" y="1928802"/>
            <a:ext cx="500066" cy="2857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üç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5643570" y="2285992"/>
            <a:ext cx="500066" cy="2857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iki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715008" y="2643182"/>
            <a:ext cx="500066" cy="2857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beş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5786446" y="2928934"/>
            <a:ext cx="500066" cy="2857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üç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5857884" y="3286124"/>
            <a:ext cx="500066" cy="2857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bir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000760" y="3643314"/>
            <a:ext cx="500066" cy="2857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bir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6072198" y="4000504"/>
            <a:ext cx="500066" cy="2857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bir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6072198" y="4643446"/>
            <a:ext cx="1071570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e</a:t>
            </a:r>
            <a:r>
              <a:rPr lang="tr-TR" sz="2400" b="1" noProof="0" dirty="0" smtClean="0">
                <a:solidFill>
                  <a:srgbClr val="FF0000"/>
                </a:solidFill>
                <a:latin typeface="Arial Black" pitchFamily="34" charset="0"/>
              </a:rPr>
              <a:t>,o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072198" y="5000636"/>
            <a:ext cx="1071570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, i</a:t>
            </a:r>
          </a:p>
        </p:txBody>
      </p:sp>
      <p:sp>
        <p:nvSpPr>
          <p:cNvPr id="24" name="23 Metin kutusu"/>
          <p:cNvSpPr txBox="1"/>
          <p:nvPr/>
        </p:nvSpPr>
        <p:spPr>
          <a:xfrm>
            <a:off x="7215206" y="5214950"/>
            <a:ext cx="1071570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noProof="0" dirty="0" smtClean="0">
                <a:solidFill>
                  <a:srgbClr val="FF0000"/>
                </a:solidFill>
                <a:latin typeface="Arial Black" pitchFamily="34" charset="0"/>
              </a:rPr>
              <a:t>on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2071670" y="5929330"/>
            <a:ext cx="1071570" cy="2857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noProof="0" dirty="0" smtClean="0">
                <a:solidFill>
                  <a:srgbClr val="FF0000"/>
                </a:solidFill>
                <a:latin typeface="Arial Black" pitchFamily="34" charset="0"/>
              </a:rPr>
              <a:t>kırk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7215206" y="6072206"/>
            <a:ext cx="1071570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b="1" noProof="0" dirty="0" smtClean="0">
                <a:solidFill>
                  <a:srgbClr val="FF0000"/>
                </a:solidFill>
                <a:latin typeface="Arial Black" pitchFamily="34" charset="0"/>
              </a:rPr>
              <a:t>Yirmi bir</a:t>
            </a:r>
            <a:endParaRPr kumimoji="0" lang="tr-TR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142984"/>
            <a:ext cx="342902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1428728" y="4500570"/>
            <a:ext cx="6786610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Hazırlayan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: </a:t>
            </a:r>
            <a:r>
              <a:rPr kumimoji="0" lang="tr-TR" sz="4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Ethem</a:t>
            </a: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 ÇAKMAKCI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475456" y="648866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www.sorubak.com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913"/>
            <a:ext cx="4357686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0"/>
            <a:ext cx="471487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357562"/>
            <a:ext cx="442912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286124"/>
            <a:ext cx="4714876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2786058"/>
            <a:ext cx="178595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0" y="1142984"/>
            <a:ext cx="91440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C00000"/>
                </a:solidFill>
                <a:latin typeface="Arial Black" pitchFamily="34" charset="0"/>
              </a:rPr>
              <a:t>Resim defterlerine mutlu bir ağaç çizmelerini isteyin.</a:t>
            </a:r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0" y="0"/>
            <a:ext cx="9144000" cy="1144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800" noProof="0" dirty="0" smtClean="0">
                <a:solidFill>
                  <a:srgbClr val="C00000"/>
                </a:solidFill>
                <a:latin typeface="Arial Black" pitchFamily="34" charset="0"/>
              </a:rPr>
              <a:t>AĞAÇ   KONUŞMAK   MUTLULUK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0" i="0" u="none" strike="noStrike" kern="1200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</a:rPr>
              <a:t>Kelimelerin anlamları hakkında</a:t>
            </a:r>
            <a:r>
              <a:rPr kumimoji="0" lang="tr-TR" sz="2800" b="0" i="0" u="none" strike="noStrike" kern="1200" cap="none" spc="0" normalizeH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</a:rPr>
              <a:t> konuşun.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357430"/>
            <a:ext cx="5000660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ethem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43240" cy="2143116"/>
          </a:xfrm>
          <a:prstGeom prst="rect">
            <a:avLst/>
          </a:prstGeom>
          <a:noFill/>
        </p:spPr>
      </p:pic>
      <p:pic>
        <p:nvPicPr>
          <p:cNvPr id="12291" name="Picture 3" descr="C:\Users\ethem\Desktop\in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0"/>
            <a:ext cx="3000364" cy="2143116"/>
          </a:xfrm>
          <a:prstGeom prst="rect">
            <a:avLst/>
          </a:prstGeom>
          <a:noFill/>
        </p:spPr>
      </p:pic>
      <p:pic>
        <p:nvPicPr>
          <p:cNvPr id="12292" name="Picture 4" descr="C:\Users\ethem\Desktop\image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28934"/>
            <a:ext cx="3028950" cy="2214578"/>
          </a:xfrm>
          <a:prstGeom prst="rect">
            <a:avLst/>
          </a:prstGeom>
          <a:noFill/>
        </p:spPr>
      </p:pic>
      <p:pic>
        <p:nvPicPr>
          <p:cNvPr id="12293" name="Picture 5" descr="C:\Users\ethem\Desktop\indir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3000372"/>
            <a:ext cx="3071834" cy="2143140"/>
          </a:xfrm>
          <a:prstGeom prst="rect">
            <a:avLst/>
          </a:prstGeom>
          <a:noFill/>
        </p:spPr>
      </p:pic>
      <p:pic>
        <p:nvPicPr>
          <p:cNvPr id="12295" name="Picture 7" descr="C:\Users\ethem\Desktop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3000372"/>
            <a:ext cx="3071802" cy="2214578"/>
          </a:xfrm>
          <a:prstGeom prst="rect">
            <a:avLst/>
          </a:prstGeom>
          <a:noFill/>
        </p:spPr>
      </p:pic>
      <p:pic>
        <p:nvPicPr>
          <p:cNvPr id="12296" name="Picture 8" descr="C:\Users\ethem\Desktop\28015429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0"/>
            <a:ext cx="3071834" cy="2143116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0" y="2143116"/>
            <a:ext cx="9144000" cy="857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dirty="0" smtClean="0">
                <a:solidFill>
                  <a:srgbClr val="7030A0"/>
                </a:solidFill>
                <a:latin typeface="Arial Black" pitchFamily="34" charset="0"/>
              </a:rPr>
              <a:t>Türk Bayrağı          K. K. Türk C.              Azerbaycan      			     Bayrağı		            Bayrağı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0" y="5143512"/>
            <a:ext cx="9144000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Özbekistan          </a:t>
            </a:r>
            <a:r>
              <a:rPr kumimoji="0" lang="tr-T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Türmenistan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               Avrupa </a:t>
            </a:r>
            <a:r>
              <a:rPr lang="tr-TR" sz="2400" dirty="0" smtClean="0">
                <a:solidFill>
                  <a:srgbClr val="7030A0"/>
                </a:solidFill>
                <a:latin typeface="Arial Black" pitchFamily="34" charset="0"/>
              </a:rPr>
              <a:t>Birliği Bayrağı                 Bayrağı                       Bayrakları 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5929330"/>
            <a:ext cx="9144000" cy="9286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Yukarıdaki bayraklar hakkında tartışalım.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1714480" y="4429132"/>
            <a:ext cx="785818" cy="7143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C00000"/>
                </a:solidFill>
                <a:latin typeface="Hand writing Mutlu" pitchFamily="2" charset="0"/>
              </a:rPr>
              <a:t>C</a:t>
            </a:r>
            <a:endParaRPr lang="en-US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4429124" y="4429132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B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7572396" y="450057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A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ctr">
        <a:normAutofit fontScale="90000" lnSpcReduction="20000"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rgbClr val="7030A0"/>
            </a:solidFill>
            <a:effectLst/>
            <a:uLnTx/>
            <a:uFillTx/>
            <a:latin typeface="Hand writing Mutlu" pitchFamily="2" charset="0"/>
            <a:ea typeface="+mn-ea"/>
            <a:cs typeface="+mn-cs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4766</TotalTime>
  <Words>303</Words>
  <Application>Microsoft Office PowerPoint</Application>
  <PresentationFormat>Ekran Gösterisi (4:3)</PresentationFormat>
  <Paragraphs>62</Paragraphs>
  <Slides>19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Hand writing Mutlu</vt:lpstr>
      <vt:lpstr>Vijaya</vt:lpstr>
      <vt:lpstr>Ofis Teması</vt:lpstr>
      <vt:lpstr>PowerPoint Sunusu</vt:lpstr>
      <vt:lpstr>PowerPoint Sunusu</vt:lpstr>
      <vt:lpstr>Resim defterlerine mutlu bir ağaç çizmelerini isteyin.</vt:lpstr>
      <vt:lpstr>PowerPoint Sunusu</vt:lpstr>
      <vt:lpstr>PowerPoint Sunusu</vt:lpstr>
      <vt:lpstr>PowerPoint Sunusu</vt:lpstr>
      <vt:lpstr>PowerPoint Sunusu</vt:lpstr>
      <vt:lpstr>PowerPoint Sunusu</vt:lpstr>
      <vt:lpstr>C</vt:lpstr>
      <vt:lpstr>PowerPoint Sunusu</vt:lpstr>
      <vt:lpstr>Engin güzel bir resim yapamıyordu. Bu yüzden mutsuzdu.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zeynep</dc:creator>
  <cp:lastModifiedBy>doğan</cp:lastModifiedBy>
  <cp:revision>487</cp:revision>
  <dcterms:created xsi:type="dcterms:W3CDTF">2013-08-21T06:58:24Z</dcterms:created>
  <dcterms:modified xsi:type="dcterms:W3CDTF">2015-11-23T12:20:35Z</dcterms:modified>
</cp:coreProperties>
</file>